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2"/>
  </p:notesMasterIdLst>
  <p:sldIdLst>
    <p:sldId id="276" r:id="rId2"/>
    <p:sldId id="301" r:id="rId3"/>
    <p:sldId id="277" r:id="rId4"/>
    <p:sldId id="306" r:id="rId5"/>
    <p:sldId id="302" r:id="rId6"/>
    <p:sldId id="305" r:id="rId7"/>
    <p:sldId id="303" r:id="rId8"/>
    <p:sldId id="308" r:id="rId9"/>
    <p:sldId id="304" r:id="rId10"/>
    <p:sldId id="29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EEE"/>
    <a:srgbClr val="EFF7F7"/>
    <a:srgbClr val="AFABAB"/>
    <a:srgbClr val="E2EAEA"/>
    <a:srgbClr val="87C6E3"/>
    <a:srgbClr val="1593C9"/>
    <a:srgbClr val="FF9721"/>
    <a:srgbClr val="005593"/>
    <a:srgbClr val="5B9BD5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75"/>
    <p:restoredTop sz="78428"/>
  </p:normalViewPr>
  <p:slideViewPr>
    <p:cSldViewPr snapToGrid="0" snapToObjects="1">
      <p:cViewPr>
        <p:scale>
          <a:sx n="87" d="100"/>
          <a:sy n="87" d="100"/>
        </p:scale>
        <p:origin x="11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C79DB-97B0-A644-BB0D-AE7A53CCC4FE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E16AE-C8D5-ED48-AC03-E673E3A25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4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CD5BD-1288-F243-AE16-D9E764D01D1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56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CD5BD-1288-F243-AE16-D9E764D01D13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91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705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822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34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361295" y="1867482"/>
            <a:ext cx="9469409" cy="199804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NYC Vegetarian Restaurant </a:t>
            </a:r>
          </a:p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TripAdvisor Review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75655" y="4362014"/>
            <a:ext cx="3240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50" dirty="0" smtClean="0">
                <a:latin typeface="Cambria" charset="0"/>
                <a:ea typeface="Cambria" charset="0"/>
                <a:cs typeface="Cambria" charset="0"/>
              </a:rPr>
              <a:t>Jessie</a:t>
            </a:r>
            <a:r>
              <a:rPr lang="zh-CN" altLang="en-US" sz="2000" b="1" spc="150" dirty="0" smtClean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2000" b="1" spc="150" dirty="0" smtClean="0">
                <a:latin typeface="Cambria" charset="0"/>
                <a:ea typeface="Cambria" charset="0"/>
                <a:cs typeface="Cambria" charset="0"/>
              </a:rPr>
              <a:t>Gong</a:t>
            </a:r>
            <a:endParaRPr lang="zh-CN" altLang="en-US" sz="2000" b="1" spc="150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3432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241815" y="2542990"/>
            <a:ext cx="6096000" cy="13060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Thank</a:t>
            </a:r>
            <a:r>
              <a:rPr lang="zh-CN" altLang="en-US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altLang="zh-CN" sz="6000" b="1" dirty="0" smtClean="0">
                <a:solidFill>
                  <a:schemeClr val="tx1">
                    <a:lumMod val="8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you!</a:t>
            </a:r>
            <a:endParaRPr lang="zh-CN" altLang="en-US" sz="4000" b="1" dirty="0">
              <a:solidFill>
                <a:schemeClr val="tx1">
                  <a:lumMod val="8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3794" y="2979174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ambria" charset="0"/>
                <a:ea typeface="Cambria" charset="0"/>
                <a:cs typeface="Cambria" charset="0"/>
              </a:rPr>
              <a:t>Web Scraping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1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576649" y="6435305"/>
            <a:ext cx="615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E7E6E6">
                    <a:lumMod val="50000"/>
                  </a:srgbClr>
                </a:solidFill>
                <a:latin typeface="Cambria" charset="0"/>
                <a:ea typeface="Cambria" charset="0"/>
                <a:cs typeface="Cambria" charset="0"/>
              </a:rPr>
              <a:t>1</a:t>
            </a:r>
            <a:endParaRPr lang="en-US" sz="1200" dirty="0">
              <a:solidFill>
                <a:srgbClr val="E7E6E6">
                  <a:lumMod val="50000"/>
                </a:srgb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5"/>
          <a:stretch/>
        </p:blipFill>
        <p:spPr>
          <a:xfrm>
            <a:off x="3834580" y="2123768"/>
            <a:ext cx="6014055" cy="333496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207529" y="4047592"/>
            <a:ext cx="884903" cy="53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0" r="8768"/>
          <a:stretch/>
        </p:blipFill>
        <p:spPr>
          <a:xfrm>
            <a:off x="38831" y="285545"/>
            <a:ext cx="4946487" cy="29475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02" y="4313063"/>
            <a:ext cx="4226098" cy="25262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54" y="722671"/>
            <a:ext cx="2941073" cy="19785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501094" y="4725869"/>
            <a:ext cx="4450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.CSV</a:t>
            </a:r>
          </a:p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356 restaurants</a:t>
            </a:r>
          </a:p>
          <a:p>
            <a:r>
              <a:rPr lang="en-US" altLang="zh-CN" sz="3200" b="1" dirty="0" smtClean="0">
                <a:latin typeface="Cambria" charset="0"/>
                <a:ea typeface="Cambria" charset="0"/>
                <a:cs typeface="Cambria" charset="0"/>
              </a:rPr>
              <a:t>27607 reviews</a:t>
            </a:r>
            <a:endParaRPr lang="zh-CN" altLang="en-US" sz="32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0868" y="1925847"/>
            <a:ext cx="3560634" cy="2708355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6399155" y="5743562"/>
            <a:ext cx="884903" cy="53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466" y="241590"/>
            <a:ext cx="7081684" cy="70816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240" y="442455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ambria" charset="0"/>
                <a:ea typeface="Cambria" charset="0"/>
                <a:cs typeface="Cambria" charset="0"/>
              </a:rPr>
              <a:t>Cuisines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6" y="1435681"/>
            <a:ext cx="3549445" cy="49329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277466" y="3636677"/>
            <a:ext cx="884903" cy="53094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0056" y="2698953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 smtClean="0">
                <a:latin typeface="Cambria" charset="0"/>
                <a:ea typeface="Cambria" charset="0"/>
                <a:cs typeface="Cambria" charset="0"/>
              </a:rPr>
              <a:t>Tf-Idf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0887" y="181898"/>
            <a:ext cx="109383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(word): frequency the word appears in the current document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): frequency or number of documents the word appears in the 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corpus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N: number of documents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Tf_Idf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(word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) = </a:t>
            </a: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Tf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word) * log (N / </a:t>
            </a:r>
            <a:r>
              <a:rPr lang="en-US" sz="2000" i="1" dirty="0" err="1" smtClean="0">
                <a:latin typeface="Cambria" charset="0"/>
                <a:ea typeface="Cambria" charset="0"/>
                <a:cs typeface="Cambria" charset="0"/>
              </a:rPr>
              <a:t>Df</a:t>
            </a:r>
            <a:r>
              <a:rPr lang="en-US" sz="2000" i="1" dirty="0" smtClean="0">
                <a:latin typeface="Cambria" charset="0"/>
                <a:ea typeface="Cambria" charset="0"/>
                <a:cs typeface="Cambria" charset="0"/>
              </a:rPr>
              <a:t> (</a:t>
            </a:r>
            <a:r>
              <a:rPr lang="en-US" sz="2000" i="1" dirty="0">
                <a:latin typeface="Cambria" charset="0"/>
                <a:ea typeface="Cambria" charset="0"/>
                <a:cs typeface="Cambria" charset="0"/>
              </a:rPr>
              <a:t>word) 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87" y="2169208"/>
            <a:ext cx="2445737" cy="3589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50" y="2649757"/>
            <a:ext cx="5157306" cy="26286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56" y="1607060"/>
            <a:ext cx="4183063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66" y="3851846"/>
            <a:ext cx="3827669" cy="25952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66" y="560428"/>
            <a:ext cx="3893575" cy="2595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" y="560428"/>
            <a:ext cx="3893574" cy="25957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11" y="3867759"/>
            <a:ext cx="3893574" cy="25957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711" y="560428"/>
            <a:ext cx="3948880" cy="26325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31" y="275703"/>
            <a:ext cx="2708786" cy="27087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18" y="443670"/>
            <a:ext cx="2224548" cy="22245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260" y="525195"/>
            <a:ext cx="2193004" cy="21930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3" y="3867759"/>
            <a:ext cx="3893574" cy="25957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72" y="3637518"/>
            <a:ext cx="2844395" cy="28443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08" y="3501507"/>
            <a:ext cx="2961968" cy="29619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413" y="3637518"/>
            <a:ext cx="2440847" cy="244084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37672" y="1975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American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5235" y="19592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Vegan Options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634801" y="9850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Cambria" charset="0"/>
                <a:ea typeface="Cambria" charset="0"/>
                <a:cs typeface="Cambria" charset="0"/>
              </a:rPr>
              <a:t>Asian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5526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Cambria" charset="0"/>
                <a:ea typeface="Cambria" charset="0"/>
                <a:cs typeface="Cambria" charset="0"/>
              </a:rPr>
              <a:t>Gluten Free Option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95236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latin typeface="Cambria" charset="0"/>
                <a:ea typeface="Cambria" charset="0"/>
                <a:cs typeface="Cambria" charset="0"/>
              </a:rPr>
              <a:t>Mediterranean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21344" y="3268777"/>
            <a:ext cx="448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 smtClean="0">
                <a:latin typeface="Cambria" charset="0"/>
                <a:ea typeface="Cambria" charset="0"/>
                <a:cs typeface="Cambria" charset="0"/>
              </a:rPr>
              <a:t>Cafe</a:t>
            </a:r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42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0056" y="2698953"/>
            <a:ext cx="4483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Cambria" charset="0"/>
                <a:ea typeface="Cambria" charset="0"/>
                <a:cs typeface="Cambria" charset="0"/>
              </a:rPr>
              <a:t>Doc2Vec</a:t>
            </a:r>
            <a:endParaRPr lang="en-US" sz="4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5952"/>
            <a:ext cx="11569700" cy="123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799" y="2035643"/>
            <a:ext cx="11316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i="1" dirty="0" smtClean="0">
                <a:latin typeface="Cambria" charset="0"/>
                <a:ea typeface="Cambria" charset="0"/>
                <a:cs typeface="Cambria" charset="0"/>
              </a:rPr>
              <a:t>Cosine </a:t>
            </a:r>
            <a:r>
              <a:rPr lang="en-US" i="1" smtClean="0">
                <a:latin typeface="Cambria" charset="0"/>
                <a:ea typeface="Cambria" charset="0"/>
                <a:cs typeface="Cambria" charset="0"/>
              </a:rPr>
              <a:t>similarity: </a:t>
            </a:r>
            <a:r>
              <a:rPr lang="en-US"/>
              <a:t>a measure of similarity between two non zero vectors of an inner product space that measures the cosine of the angle between them</a:t>
            </a:r>
          </a:p>
          <a:p>
            <a:pPr marL="457200" indent="-457200">
              <a:buFont typeface="Arial" charset="0"/>
              <a:buChar char="•"/>
            </a:pPr>
            <a:endParaRPr lang="en-US" i="1" dirty="0" smtClean="0">
              <a:latin typeface="Cambria" charset="0"/>
              <a:ea typeface="Cambria" charset="0"/>
              <a:cs typeface="Cambri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i="1" dirty="0" smtClean="0">
              <a:latin typeface="Cambria" charset="0"/>
              <a:ea typeface="Cambria" charset="0"/>
              <a:cs typeface="Cambri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i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14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110</Words>
  <Application>Microsoft Macintosh PowerPoint</Application>
  <PresentationFormat>Widescreen</PresentationFormat>
  <Paragraphs>26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Cambria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Jessie Gong</dc:creator>
  <cp:lastModifiedBy>Jessie Gong</cp:lastModifiedBy>
  <cp:revision>234</cp:revision>
  <cp:lastPrinted>2016-08-30T23:56:15Z</cp:lastPrinted>
  <dcterms:created xsi:type="dcterms:W3CDTF">2016-08-24T18:10:58Z</dcterms:created>
  <dcterms:modified xsi:type="dcterms:W3CDTF">2017-02-13T12:46:56Z</dcterms:modified>
</cp:coreProperties>
</file>